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7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47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5213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163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6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95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029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31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65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337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84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67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B6A57-86EF-49F3-A567-019FD67CB21E}" type="datetimeFigureOut">
              <a:rPr lang="ko-KR" altLang="en-US" smtClean="0"/>
              <a:t>2016-03-13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F6884-E9E1-4E2D-AC76-471C681BC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361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4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03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7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" y="0"/>
            <a:ext cx="9141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26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" y="0"/>
            <a:ext cx="9141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39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9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1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4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3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3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43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4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29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4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제안서PPT-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03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화면 슬라이드 쇼(4:3)</PresentationFormat>
  <Paragraphs>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Joshua</cp:lastModifiedBy>
  <cp:revision>1</cp:revision>
  <dcterms:created xsi:type="dcterms:W3CDTF">2016-03-12T18:03:41Z</dcterms:created>
  <dcterms:modified xsi:type="dcterms:W3CDTF">2016-03-12T18:08:33Z</dcterms:modified>
</cp:coreProperties>
</file>

<file path=docProps/thumbnail.jpeg>
</file>